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0826750" cy="8120063" type="B4ISO"/>
  <p:notesSz cx="8428038" cy="12280900"/>
  <p:defaultTextStyle>
    <a:defPPr>
      <a:defRPr lang="ja-JP"/>
    </a:defPPr>
    <a:lvl1pPr marL="0" algn="l" defTabSz="1082650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41325" algn="l" defTabSz="1082650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82650" algn="l" defTabSz="1082650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623974" algn="l" defTabSz="1082650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165299" algn="l" defTabSz="1082650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706624" algn="l" defTabSz="1082650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247949" algn="l" defTabSz="1082650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789274" algn="l" defTabSz="1082650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330598" algn="l" defTabSz="1082650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FF0000"/>
    <a:srgbClr val="0000FF"/>
    <a:srgbClr val="FFCC0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94" y="-72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12006" y="2522483"/>
            <a:ext cx="9202738" cy="174055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24013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1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3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5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6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9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30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126B2-DCED-4DAB-892C-C9169703FBCD}" type="datetimeFigureOut">
              <a:rPr kumimoji="1" lang="ja-JP" altLang="en-US" smtClean="0"/>
              <a:t>2012/4/20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A3A6B-9C8A-479F-AF8D-9F31E7AB6B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957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126B2-DCED-4DAB-892C-C9169703FBCD}" type="datetimeFigureOut">
              <a:rPr kumimoji="1" lang="ja-JP" altLang="en-US" smtClean="0"/>
              <a:t>2012/4/20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A3A6B-9C8A-479F-AF8D-9F31E7AB6B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234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849394" y="325179"/>
            <a:ext cx="2436019" cy="692836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41338" y="325179"/>
            <a:ext cx="7127610" cy="692836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126B2-DCED-4DAB-892C-C9169703FBCD}" type="datetimeFigureOut">
              <a:rPr kumimoji="1" lang="ja-JP" altLang="en-US" smtClean="0"/>
              <a:t>2012/4/20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A3A6B-9C8A-479F-AF8D-9F31E7AB6B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00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126B2-DCED-4DAB-892C-C9169703FBCD}" type="datetimeFigureOut">
              <a:rPr kumimoji="1" lang="ja-JP" altLang="en-US" smtClean="0"/>
              <a:t>2012/4/20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A3A6B-9C8A-479F-AF8D-9F31E7AB6B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99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55238" y="5217893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55238" y="3441630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132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265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397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529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66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79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927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3059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126B2-DCED-4DAB-892C-C9169703FBCD}" type="datetimeFigureOut">
              <a:rPr kumimoji="1" lang="ja-JP" altLang="en-US" smtClean="0"/>
              <a:t>2012/4/20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A3A6B-9C8A-479F-AF8D-9F31E7AB6B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986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41337" y="1894682"/>
            <a:ext cx="4781815" cy="5358866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503598" y="1894682"/>
            <a:ext cx="4781815" cy="5358866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126B2-DCED-4DAB-892C-C9169703FBCD}" type="datetimeFigureOut">
              <a:rPr kumimoji="1" lang="ja-JP" altLang="en-US" smtClean="0"/>
              <a:t>2012/4/20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A3A6B-9C8A-479F-AF8D-9F31E7AB6B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102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1325" indent="0">
              <a:buNone/>
              <a:defRPr sz="2400" b="1"/>
            </a:lvl2pPr>
            <a:lvl3pPr marL="1082650" indent="0">
              <a:buNone/>
              <a:defRPr sz="2100" b="1"/>
            </a:lvl3pPr>
            <a:lvl4pPr marL="1623974" indent="0">
              <a:buNone/>
              <a:defRPr sz="1900" b="1"/>
            </a:lvl4pPr>
            <a:lvl5pPr marL="2165299" indent="0">
              <a:buNone/>
              <a:defRPr sz="1900" b="1"/>
            </a:lvl5pPr>
            <a:lvl6pPr marL="2706624" indent="0">
              <a:buNone/>
              <a:defRPr sz="1900" b="1"/>
            </a:lvl6pPr>
            <a:lvl7pPr marL="3247949" indent="0">
              <a:buNone/>
              <a:defRPr sz="1900" b="1"/>
            </a:lvl7pPr>
            <a:lvl8pPr marL="3789274" indent="0">
              <a:buNone/>
              <a:defRPr sz="1900" b="1"/>
            </a:lvl8pPr>
            <a:lvl9pPr marL="4330598" indent="0">
              <a:buNone/>
              <a:defRPr sz="1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1337" y="2575113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1325" indent="0">
              <a:buNone/>
              <a:defRPr sz="2400" b="1"/>
            </a:lvl2pPr>
            <a:lvl3pPr marL="1082650" indent="0">
              <a:buNone/>
              <a:defRPr sz="2100" b="1"/>
            </a:lvl3pPr>
            <a:lvl4pPr marL="1623974" indent="0">
              <a:buNone/>
              <a:defRPr sz="1900" b="1"/>
            </a:lvl4pPr>
            <a:lvl5pPr marL="2165299" indent="0">
              <a:buNone/>
              <a:defRPr sz="1900" b="1"/>
            </a:lvl5pPr>
            <a:lvl6pPr marL="2706624" indent="0">
              <a:buNone/>
              <a:defRPr sz="1900" b="1"/>
            </a:lvl6pPr>
            <a:lvl7pPr marL="3247949" indent="0">
              <a:buNone/>
              <a:defRPr sz="1900" b="1"/>
            </a:lvl7pPr>
            <a:lvl8pPr marL="3789274" indent="0">
              <a:buNone/>
              <a:defRPr sz="1900" b="1"/>
            </a:lvl8pPr>
            <a:lvl9pPr marL="4330598" indent="0">
              <a:buNone/>
              <a:defRPr sz="1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99839" y="2575113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126B2-DCED-4DAB-892C-C9169703FBCD}" type="datetimeFigureOut">
              <a:rPr kumimoji="1" lang="ja-JP" altLang="en-US" smtClean="0"/>
              <a:t>2012/4/20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A3A6B-9C8A-479F-AF8D-9F31E7AB6B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078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126B2-DCED-4DAB-892C-C9169703FBCD}" type="datetimeFigureOut">
              <a:rPr kumimoji="1" lang="ja-JP" altLang="en-US" smtClean="0"/>
              <a:t>2012/4/20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A3A6B-9C8A-479F-AF8D-9F31E7AB6B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942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126B2-DCED-4DAB-892C-C9169703FBCD}" type="datetimeFigureOut">
              <a:rPr kumimoji="1" lang="ja-JP" altLang="en-US" smtClean="0"/>
              <a:t>2012/4/20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A3A6B-9C8A-479F-AF8D-9F31E7AB6B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142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32959" y="323299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41338" y="1699199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1325" indent="0">
              <a:buNone/>
              <a:defRPr sz="1400"/>
            </a:lvl2pPr>
            <a:lvl3pPr marL="1082650" indent="0">
              <a:buNone/>
              <a:defRPr sz="1200"/>
            </a:lvl3pPr>
            <a:lvl4pPr marL="1623974" indent="0">
              <a:buNone/>
              <a:defRPr sz="1100"/>
            </a:lvl4pPr>
            <a:lvl5pPr marL="2165299" indent="0">
              <a:buNone/>
              <a:defRPr sz="1100"/>
            </a:lvl5pPr>
            <a:lvl6pPr marL="2706624" indent="0">
              <a:buNone/>
              <a:defRPr sz="1100"/>
            </a:lvl6pPr>
            <a:lvl7pPr marL="3247949" indent="0">
              <a:buNone/>
              <a:defRPr sz="1100"/>
            </a:lvl7pPr>
            <a:lvl8pPr marL="3789274" indent="0">
              <a:buNone/>
              <a:defRPr sz="1100"/>
            </a:lvl8pPr>
            <a:lvl9pPr marL="4330598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126B2-DCED-4DAB-892C-C9169703FBCD}" type="datetimeFigureOut">
              <a:rPr kumimoji="1" lang="ja-JP" altLang="en-US" smtClean="0"/>
              <a:t>2012/4/20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A3A6B-9C8A-479F-AF8D-9F31E7AB6B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209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1325" indent="0">
              <a:buNone/>
              <a:defRPr sz="3300"/>
            </a:lvl2pPr>
            <a:lvl3pPr marL="1082650" indent="0">
              <a:buNone/>
              <a:defRPr sz="2800"/>
            </a:lvl3pPr>
            <a:lvl4pPr marL="1623974" indent="0">
              <a:buNone/>
              <a:defRPr sz="2400"/>
            </a:lvl4pPr>
            <a:lvl5pPr marL="2165299" indent="0">
              <a:buNone/>
              <a:defRPr sz="2400"/>
            </a:lvl5pPr>
            <a:lvl6pPr marL="2706624" indent="0">
              <a:buNone/>
              <a:defRPr sz="2400"/>
            </a:lvl6pPr>
            <a:lvl7pPr marL="3247949" indent="0">
              <a:buNone/>
              <a:defRPr sz="2400"/>
            </a:lvl7pPr>
            <a:lvl8pPr marL="3789274" indent="0">
              <a:buNone/>
              <a:defRPr sz="2400"/>
            </a:lvl8pPr>
            <a:lvl9pPr marL="4330598" indent="0">
              <a:buNone/>
              <a:defRPr sz="24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122119" y="6355078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1325" indent="0">
              <a:buNone/>
              <a:defRPr sz="1400"/>
            </a:lvl2pPr>
            <a:lvl3pPr marL="1082650" indent="0">
              <a:buNone/>
              <a:defRPr sz="1200"/>
            </a:lvl3pPr>
            <a:lvl4pPr marL="1623974" indent="0">
              <a:buNone/>
              <a:defRPr sz="1100"/>
            </a:lvl4pPr>
            <a:lvl5pPr marL="2165299" indent="0">
              <a:buNone/>
              <a:defRPr sz="1100"/>
            </a:lvl5pPr>
            <a:lvl6pPr marL="2706624" indent="0">
              <a:buNone/>
              <a:defRPr sz="1100"/>
            </a:lvl6pPr>
            <a:lvl7pPr marL="3247949" indent="0">
              <a:buNone/>
              <a:defRPr sz="1100"/>
            </a:lvl7pPr>
            <a:lvl8pPr marL="3789274" indent="0">
              <a:buNone/>
              <a:defRPr sz="1100"/>
            </a:lvl8pPr>
            <a:lvl9pPr marL="4330598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126B2-DCED-4DAB-892C-C9169703FBCD}" type="datetimeFigureOut">
              <a:rPr kumimoji="1" lang="ja-JP" altLang="en-US" smtClean="0"/>
              <a:t>2012/4/20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A3A6B-9C8A-479F-AF8D-9F31E7AB6B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6521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41338" y="325179"/>
            <a:ext cx="9744075" cy="1353344"/>
          </a:xfrm>
          <a:prstGeom prst="rect">
            <a:avLst/>
          </a:prstGeom>
        </p:spPr>
        <p:txBody>
          <a:bodyPr vert="horz" lIns="108265" tIns="54132" rIns="108265" bIns="54132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1894682"/>
            <a:ext cx="9744075" cy="5358866"/>
          </a:xfrm>
          <a:prstGeom prst="rect">
            <a:avLst/>
          </a:prstGeom>
        </p:spPr>
        <p:txBody>
          <a:bodyPr vert="horz" lIns="108265" tIns="54132" rIns="108265" bIns="54132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265" tIns="54132" rIns="108265" bIns="54132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126B2-DCED-4DAB-892C-C9169703FBCD}" type="datetimeFigureOut">
              <a:rPr kumimoji="1" lang="ja-JP" altLang="en-US" smtClean="0"/>
              <a:t>2012/4/20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99140" y="7526096"/>
            <a:ext cx="3428471" cy="432318"/>
          </a:xfrm>
          <a:prstGeom prst="rect">
            <a:avLst/>
          </a:prstGeom>
        </p:spPr>
        <p:txBody>
          <a:bodyPr vert="horz" lIns="108265" tIns="54132" rIns="108265" bIns="54132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265" tIns="54132" rIns="108265" bIns="54132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A3A6B-9C8A-479F-AF8D-9F31E7AB6B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2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82650" rtl="0" eaLnBrk="1" latinLnBrk="0" hangingPunct="1">
        <a:spcBef>
          <a:spcPct val="0"/>
        </a:spcBef>
        <a:buNone/>
        <a:defRPr kumimoji="1"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994" indent="-405994" algn="l" defTabSz="1082650" rtl="0" eaLnBrk="1" latinLnBrk="0" hangingPunct="1">
        <a:spcBef>
          <a:spcPct val="20000"/>
        </a:spcBef>
        <a:buFont typeface="Arial" pitchFamily="34" charset="0"/>
        <a:buChar char="•"/>
        <a:defRPr kumimoji="1"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9653" indent="-338328" algn="l" defTabSz="1082650" rtl="0" eaLnBrk="1" latinLnBrk="0" hangingPunct="1">
        <a:spcBef>
          <a:spcPct val="20000"/>
        </a:spcBef>
        <a:buFont typeface="Arial" pitchFamily="34" charset="0"/>
        <a:buChar char="–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3312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4637" indent="-270662" algn="l" defTabSz="1082650" rtl="0" eaLnBrk="1" latinLnBrk="0" hangingPunct="1">
        <a:spcBef>
          <a:spcPct val="20000"/>
        </a:spcBef>
        <a:buFont typeface="Arial" pitchFamily="34" charset="0"/>
        <a:buChar char="–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962" indent="-270662" algn="l" defTabSz="1082650" rtl="0" eaLnBrk="1" latinLnBrk="0" hangingPunct="1">
        <a:spcBef>
          <a:spcPct val="20000"/>
        </a:spcBef>
        <a:buFont typeface="Arial" pitchFamily="34" charset="0"/>
        <a:buChar char="»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7286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8611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9936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01261" indent="-270662" algn="l" defTabSz="108265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82650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1325" algn="l" defTabSz="1082650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2650" algn="l" defTabSz="1082650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3974" algn="l" defTabSz="1082650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5299" algn="l" defTabSz="1082650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6624" algn="l" defTabSz="1082650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7949" algn="l" defTabSz="1082650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9274" algn="l" defTabSz="1082650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598" algn="l" defTabSz="1082650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>
            <a:off x="1078257" y="86197"/>
            <a:ext cx="9080471" cy="7895770"/>
            <a:chOff x="910668" y="72800"/>
            <a:chExt cx="7669137" cy="6668568"/>
          </a:xfrm>
        </p:grpSpPr>
        <p:sp>
          <p:nvSpPr>
            <p:cNvPr id="4" name="平行四辺形 3"/>
            <p:cNvSpPr>
              <a:spLocks noChangeAspect="1"/>
            </p:cNvSpPr>
            <p:nvPr/>
          </p:nvSpPr>
          <p:spPr>
            <a:xfrm rot="10800000">
              <a:off x="910855" y="4518946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平行四辺形 5"/>
            <p:cNvSpPr>
              <a:spLocks noChangeAspect="1"/>
            </p:cNvSpPr>
            <p:nvPr/>
          </p:nvSpPr>
          <p:spPr>
            <a:xfrm rot="10800000" flipV="1">
              <a:off x="911181" y="6186774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平行四辺形 13"/>
            <p:cNvSpPr>
              <a:spLocks noChangeAspect="1"/>
            </p:cNvSpPr>
            <p:nvPr/>
          </p:nvSpPr>
          <p:spPr>
            <a:xfrm rot="10800000">
              <a:off x="910855" y="5630482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平行四辺形 14"/>
            <p:cNvSpPr>
              <a:spLocks noChangeAspect="1"/>
            </p:cNvSpPr>
            <p:nvPr/>
          </p:nvSpPr>
          <p:spPr>
            <a:xfrm rot="10800000" flipV="1">
              <a:off x="911181" y="5074776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平行四辺形 15"/>
            <p:cNvSpPr>
              <a:spLocks noChangeAspect="1"/>
            </p:cNvSpPr>
            <p:nvPr/>
          </p:nvSpPr>
          <p:spPr>
            <a:xfrm rot="10800000">
              <a:off x="910855" y="2295873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平行四辺形 16"/>
            <p:cNvSpPr>
              <a:spLocks noChangeAspect="1"/>
            </p:cNvSpPr>
            <p:nvPr/>
          </p:nvSpPr>
          <p:spPr>
            <a:xfrm rot="10800000" flipV="1">
              <a:off x="910793" y="3963239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平行四辺形 17"/>
            <p:cNvSpPr>
              <a:spLocks noChangeAspect="1"/>
            </p:cNvSpPr>
            <p:nvPr/>
          </p:nvSpPr>
          <p:spPr>
            <a:xfrm rot="10800000">
              <a:off x="910855" y="3407409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平行四辺形 18"/>
            <p:cNvSpPr>
              <a:spLocks noChangeAspect="1"/>
            </p:cNvSpPr>
            <p:nvPr/>
          </p:nvSpPr>
          <p:spPr>
            <a:xfrm rot="10800000" flipV="1">
              <a:off x="911889" y="2851703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平行四辺形 19"/>
            <p:cNvSpPr>
              <a:spLocks noChangeAspect="1"/>
            </p:cNvSpPr>
            <p:nvPr/>
          </p:nvSpPr>
          <p:spPr>
            <a:xfrm rot="10800000">
              <a:off x="911739" y="72800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平行四辺形 20"/>
            <p:cNvSpPr>
              <a:spLocks noChangeAspect="1"/>
            </p:cNvSpPr>
            <p:nvPr/>
          </p:nvSpPr>
          <p:spPr>
            <a:xfrm rot="10800000" flipV="1">
              <a:off x="910669" y="1740167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平行四辺形 21"/>
            <p:cNvSpPr>
              <a:spLocks noChangeAspect="1"/>
            </p:cNvSpPr>
            <p:nvPr/>
          </p:nvSpPr>
          <p:spPr>
            <a:xfrm rot="10800000">
              <a:off x="910669" y="1184336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平行四辺形 22"/>
            <p:cNvSpPr>
              <a:spLocks noChangeAspect="1"/>
            </p:cNvSpPr>
            <p:nvPr/>
          </p:nvSpPr>
          <p:spPr>
            <a:xfrm rot="10800000" flipV="1">
              <a:off x="910668" y="630148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平行四辺形 27"/>
            <p:cNvSpPr>
              <a:spLocks noChangeAspect="1"/>
            </p:cNvSpPr>
            <p:nvPr/>
          </p:nvSpPr>
          <p:spPr>
            <a:xfrm rot="10800000">
              <a:off x="1526940" y="4518946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平行四辺形 28"/>
            <p:cNvSpPr>
              <a:spLocks noChangeAspect="1"/>
            </p:cNvSpPr>
            <p:nvPr/>
          </p:nvSpPr>
          <p:spPr>
            <a:xfrm rot="10800000" flipV="1">
              <a:off x="1527265" y="6186774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平行四辺形 29"/>
            <p:cNvSpPr>
              <a:spLocks noChangeAspect="1"/>
            </p:cNvSpPr>
            <p:nvPr/>
          </p:nvSpPr>
          <p:spPr>
            <a:xfrm rot="10800000">
              <a:off x="1526940" y="5630482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平行四辺形 30"/>
            <p:cNvSpPr>
              <a:spLocks noChangeAspect="1"/>
            </p:cNvSpPr>
            <p:nvPr/>
          </p:nvSpPr>
          <p:spPr>
            <a:xfrm rot="10800000" flipV="1">
              <a:off x="1527265" y="5074776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平行四辺形 31"/>
            <p:cNvSpPr>
              <a:spLocks noChangeAspect="1"/>
            </p:cNvSpPr>
            <p:nvPr/>
          </p:nvSpPr>
          <p:spPr>
            <a:xfrm rot="10800000">
              <a:off x="1526940" y="2295873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平行四辺形 32"/>
            <p:cNvSpPr>
              <a:spLocks noChangeAspect="1"/>
            </p:cNvSpPr>
            <p:nvPr/>
          </p:nvSpPr>
          <p:spPr>
            <a:xfrm rot="10800000" flipV="1">
              <a:off x="1526878" y="3963239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平行四辺形 33"/>
            <p:cNvSpPr>
              <a:spLocks noChangeAspect="1"/>
            </p:cNvSpPr>
            <p:nvPr/>
          </p:nvSpPr>
          <p:spPr>
            <a:xfrm rot="10800000">
              <a:off x="1526940" y="3407409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平行四辺形 34"/>
            <p:cNvSpPr>
              <a:spLocks noChangeAspect="1"/>
            </p:cNvSpPr>
            <p:nvPr/>
          </p:nvSpPr>
          <p:spPr>
            <a:xfrm rot="10800000" flipV="1">
              <a:off x="1527973" y="2851703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平行四辺形 35"/>
            <p:cNvSpPr>
              <a:spLocks noChangeAspect="1"/>
            </p:cNvSpPr>
            <p:nvPr/>
          </p:nvSpPr>
          <p:spPr>
            <a:xfrm rot="10800000">
              <a:off x="1527824" y="72800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平行四辺形 36"/>
            <p:cNvSpPr>
              <a:spLocks noChangeAspect="1"/>
            </p:cNvSpPr>
            <p:nvPr/>
          </p:nvSpPr>
          <p:spPr>
            <a:xfrm rot="10800000" flipV="1">
              <a:off x="1526754" y="1740167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平行四辺形 37"/>
            <p:cNvSpPr>
              <a:spLocks noChangeAspect="1"/>
            </p:cNvSpPr>
            <p:nvPr/>
          </p:nvSpPr>
          <p:spPr>
            <a:xfrm rot="10800000">
              <a:off x="1526754" y="1184336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平行四辺形 38"/>
            <p:cNvSpPr>
              <a:spLocks noChangeAspect="1"/>
            </p:cNvSpPr>
            <p:nvPr/>
          </p:nvSpPr>
          <p:spPr>
            <a:xfrm rot="10800000" flipV="1">
              <a:off x="1526752" y="630148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平行四辺形 40"/>
            <p:cNvSpPr>
              <a:spLocks noChangeAspect="1"/>
            </p:cNvSpPr>
            <p:nvPr/>
          </p:nvSpPr>
          <p:spPr>
            <a:xfrm rot="10800000">
              <a:off x="2142482" y="4519351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平行四辺形 41"/>
            <p:cNvSpPr>
              <a:spLocks noChangeAspect="1"/>
            </p:cNvSpPr>
            <p:nvPr/>
          </p:nvSpPr>
          <p:spPr>
            <a:xfrm rot="10800000" flipV="1">
              <a:off x="2142807" y="6187179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平行四辺形 42"/>
            <p:cNvSpPr>
              <a:spLocks noChangeAspect="1"/>
            </p:cNvSpPr>
            <p:nvPr/>
          </p:nvSpPr>
          <p:spPr>
            <a:xfrm rot="10800000">
              <a:off x="2142482" y="5630887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平行四辺形 43"/>
            <p:cNvSpPr>
              <a:spLocks noChangeAspect="1"/>
            </p:cNvSpPr>
            <p:nvPr/>
          </p:nvSpPr>
          <p:spPr>
            <a:xfrm rot="10800000" flipV="1">
              <a:off x="2142807" y="5075181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平行四辺形 44"/>
            <p:cNvSpPr>
              <a:spLocks noChangeAspect="1"/>
            </p:cNvSpPr>
            <p:nvPr/>
          </p:nvSpPr>
          <p:spPr>
            <a:xfrm rot="10800000">
              <a:off x="2142482" y="2296278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平行四辺形 45"/>
            <p:cNvSpPr>
              <a:spLocks noChangeAspect="1"/>
            </p:cNvSpPr>
            <p:nvPr/>
          </p:nvSpPr>
          <p:spPr>
            <a:xfrm rot="10800000" flipV="1">
              <a:off x="2142420" y="3963644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平行四辺形 46"/>
            <p:cNvSpPr>
              <a:spLocks noChangeAspect="1"/>
            </p:cNvSpPr>
            <p:nvPr/>
          </p:nvSpPr>
          <p:spPr>
            <a:xfrm rot="10800000">
              <a:off x="2142482" y="3407814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平行四辺形 47"/>
            <p:cNvSpPr>
              <a:spLocks noChangeAspect="1"/>
            </p:cNvSpPr>
            <p:nvPr/>
          </p:nvSpPr>
          <p:spPr>
            <a:xfrm rot="10800000" flipV="1">
              <a:off x="2143515" y="2852108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平行四辺形 48"/>
            <p:cNvSpPr>
              <a:spLocks noChangeAspect="1"/>
            </p:cNvSpPr>
            <p:nvPr/>
          </p:nvSpPr>
          <p:spPr>
            <a:xfrm rot="10800000">
              <a:off x="2143366" y="73205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平行四辺形 49"/>
            <p:cNvSpPr>
              <a:spLocks noChangeAspect="1"/>
            </p:cNvSpPr>
            <p:nvPr/>
          </p:nvSpPr>
          <p:spPr>
            <a:xfrm rot="10800000" flipV="1">
              <a:off x="2142296" y="1740572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平行四辺形 50"/>
            <p:cNvSpPr>
              <a:spLocks noChangeAspect="1"/>
            </p:cNvSpPr>
            <p:nvPr/>
          </p:nvSpPr>
          <p:spPr>
            <a:xfrm rot="10800000">
              <a:off x="2142296" y="1184741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平行四辺形 51"/>
            <p:cNvSpPr>
              <a:spLocks noChangeAspect="1"/>
            </p:cNvSpPr>
            <p:nvPr/>
          </p:nvSpPr>
          <p:spPr>
            <a:xfrm rot="10800000" flipV="1">
              <a:off x="2142295" y="630553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平行四辺形 53"/>
            <p:cNvSpPr>
              <a:spLocks noChangeAspect="1"/>
            </p:cNvSpPr>
            <p:nvPr/>
          </p:nvSpPr>
          <p:spPr>
            <a:xfrm rot="10800000">
              <a:off x="2757378" y="4519351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平行四辺形 54"/>
            <p:cNvSpPr>
              <a:spLocks noChangeAspect="1"/>
            </p:cNvSpPr>
            <p:nvPr/>
          </p:nvSpPr>
          <p:spPr>
            <a:xfrm rot="10800000" flipV="1">
              <a:off x="2757704" y="6187179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平行四辺形 55"/>
            <p:cNvSpPr>
              <a:spLocks noChangeAspect="1"/>
            </p:cNvSpPr>
            <p:nvPr/>
          </p:nvSpPr>
          <p:spPr>
            <a:xfrm rot="10800000">
              <a:off x="2757378" y="5630887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平行四辺形 56"/>
            <p:cNvSpPr>
              <a:spLocks noChangeAspect="1"/>
            </p:cNvSpPr>
            <p:nvPr/>
          </p:nvSpPr>
          <p:spPr>
            <a:xfrm rot="10800000" flipV="1">
              <a:off x="2757704" y="5075181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平行四辺形 57"/>
            <p:cNvSpPr>
              <a:spLocks noChangeAspect="1"/>
            </p:cNvSpPr>
            <p:nvPr/>
          </p:nvSpPr>
          <p:spPr>
            <a:xfrm rot="10800000">
              <a:off x="2757378" y="2296278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平行四辺形 58"/>
            <p:cNvSpPr>
              <a:spLocks noChangeAspect="1"/>
            </p:cNvSpPr>
            <p:nvPr/>
          </p:nvSpPr>
          <p:spPr>
            <a:xfrm rot="10800000" flipV="1">
              <a:off x="2757316" y="3963644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平行四辺形 59"/>
            <p:cNvSpPr>
              <a:spLocks noChangeAspect="1"/>
            </p:cNvSpPr>
            <p:nvPr/>
          </p:nvSpPr>
          <p:spPr>
            <a:xfrm rot="10800000">
              <a:off x="2757378" y="3407814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平行四辺形 60"/>
            <p:cNvSpPr>
              <a:spLocks noChangeAspect="1"/>
            </p:cNvSpPr>
            <p:nvPr/>
          </p:nvSpPr>
          <p:spPr>
            <a:xfrm rot="10800000" flipV="1">
              <a:off x="2758412" y="2852108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平行四辺形 61"/>
            <p:cNvSpPr>
              <a:spLocks noChangeAspect="1"/>
            </p:cNvSpPr>
            <p:nvPr/>
          </p:nvSpPr>
          <p:spPr>
            <a:xfrm rot="10800000">
              <a:off x="2758262" y="73205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平行四辺形 62"/>
            <p:cNvSpPr>
              <a:spLocks noChangeAspect="1"/>
            </p:cNvSpPr>
            <p:nvPr/>
          </p:nvSpPr>
          <p:spPr>
            <a:xfrm rot="10800000" flipV="1">
              <a:off x="2757193" y="1740572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平行四辺形 63"/>
            <p:cNvSpPr>
              <a:spLocks noChangeAspect="1"/>
            </p:cNvSpPr>
            <p:nvPr/>
          </p:nvSpPr>
          <p:spPr>
            <a:xfrm rot="10800000">
              <a:off x="2757192" y="1184741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平行四辺形 64"/>
            <p:cNvSpPr>
              <a:spLocks noChangeAspect="1"/>
            </p:cNvSpPr>
            <p:nvPr/>
          </p:nvSpPr>
          <p:spPr>
            <a:xfrm rot="10800000" flipV="1">
              <a:off x="2757191" y="630553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平行四辺形 66"/>
            <p:cNvSpPr>
              <a:spLocks noChangeAspect="1"/>
            </p:cNvSpPr>
            <p:nvPr/>
          </p:nvSpPr>
          <p:spPr>
            <a:xfrm rot="10800000">
              <a:off x="3372906" y="4519351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平行四辺形 67"/>
            <p:cNvSpPr>
              <a:spLocks noChangeAspect="1"/>
            </p:cNvSpPr>
            <p:nvPr/>
          </p:nvSpPr>
          <p:spPr>
            <a:xfrm rot="10800000" flipV="1">
              <a:off x="3373232" y="6187179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平行四辺形 68"/>
            <p:cNvSpPr>
              <a:spLocks noChangeAspect="1"/>
            </p:cNvSpPr>
            <p:nvPr/>
          </p:nvSpPr>
          <p:spPr>
            <a:xfrm rot="10800000">
              <a:off x="3372906" y="5630887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平行四辺形 69"/>
            <p:cNvSpPr>
              <a:spLocks noChangeAspect="1"/>
            </p:cNvSpPr>
            <p:nvPr/>
          </p:nvSpPr>
          <p:spPr>
            <a:xfrm rot="10800000" flipV="1">
              <a:off x="3373232" y="5075181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平行四辺形 70"/>
            <p:cNvSpPr>
              <a:spLocks noChangeAspect="1"/>
            </p:cNvSpPr>
            <p:nvPr/>
          </p:nvSpPr>
          <p:spPr>
            <a:xfrm rot="10800000">
              <a:off x="3372906" y="2296278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平行四辺形 71"/>
            <p:cNvSpPr>
              <a:spLocks noChangeAspect="1"/>
            </p:cNvSpPr>
            <p:nvPr/>
          </p:nvSpPr>
          <p:spPr>
            <a:xfrm rot="10800000" flipV="1">
              <a:off x="3372844" y="3963644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平行四辺形 72"/>
            <p:cNvSpPr>
              <a:spLocks noChangeAspect="1"/>
            </p:cNvSpPr>
            <p:nvPr/>
          </p:nvSpPr>
          <p:spPr>
            <a:xfrm rot="10800000">
              <a:off x="3372906" y="3407814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平行四辺形 73"/>
            <p:cNvSpPr>
              <a:spLocks noChangeAspect="1"/>
            </p:cNvSpPr>
            <p:nvPr/>
          </p:nvSpPr>
          <p:spPr>
            <a:xfrm rot="10800000" flipV="1">
              <a:off x="3373940" y="2852108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平行四辺形 74"/>
            <p:cNvSpPr>
              <a:spLocks noChangeAspect="1"/>
            </p:cNvSpPr>
            <p:nvPr/>
          </p:nvSpPr>
          <p:spPr>
            <a:xfrm rot="10800000">
              <a:off x="3373790" y="73205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平行四辺形 75"/>
            <p:cNvSpPr>
              <a:spLocks noChangeAspect="1"/>
            </p:cNvSpPr>
            <p:nvPr/>
          </p:nvSpPr>
          <p:spPr>
            <a:xfrm rot="10800000" flipV="1">
              <a:off x="3372720" y="1740572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平行四辺形 76"/>
            <p:cNvSpPr>
              <a:spLocks noChangeAspect="1"/>
            </p:cNvSpPr>
            <p:nvPr/>
          </p:nvSpPr>
          <p:spPr>
            <a:xfrm rot="10800000">
              <a:off x="3372720" y="1184741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平行四辺形 77"/>
            <p:cNvSpPr>
              <a:spLocks noChangeAspect="1"/>
            </p:cNvSpPr>
            <p:nvPr/>
          </p:nvSpPr>
          <p:spPr>
            <a:xfrm rot="10800000" flipV="1">
              <a:off x="3372719" y="630553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平行四辺形 79"/>
            <p:cNvSpPr>
              <a:spLocks noChangeAspect="1"/>
            </p:cNvSpPr>
            <p:nvPr/>
          </p:nvSpPr>
          <p:spPr>
            <a:xfrm rot="10800000">
              <a:off x="3988434" y="4519351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平行四辺形 80"/>
            <p:cNvSpPr>
              <a:spLocks noChangeAspect="1"/>
            </p:cNvSpPr>
            <p:nvPr/>
          </p:nvSpPr>
          <p:spPr>
            <a:xfrm rot="10800000" flipV="1">
              <a:off x="3988760" y="6187179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平行四辺形 81"/>
            <p:cNvSpPr>
              <a:spLocks noChangeAspect="1"/>
            </p:cNvSpPr>
            <p:nvPr/>
          </p:nvSpPr>
          <p:spPr>
            <a:xfrm rot="10800000">
              <a:off x="3988434" y="5630887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平行四辺形 82"/>
            <p:cNvSpPr>
              <a:spLocks noChangeAspect="1"/>
            </p:cNvSpPr>
            <p:nvPr/>
          </p:nvSpPr>
          <p:spPr>
            <a:xfrm rot="10800000" flipV="1">
              <a:off x="3988760" y="5075181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平行四辺形 83"/>
            <p:cNvSpPr>
              <a:spLocks noChangeAspect="1"/>
            </p:cNvSpPr>
            <p:nvPr/>
          </p:nvSpPr>
          <p:spPr>
            <a:xfrm rot="10800000">
              <a:off x="3988434" y="2296278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平行四辺形 84"/>
            <p:cNvSpPr>
              <a:spLocks noChangeAspect="1"/>
            </p:cNvSpPr>
            <p:nvPr/>
          </p:nvSpPr>
          <p:spPr>
            <a:xfrm rot="10800000" flipV="1">
              <a:off x="3988372" y="3963644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平行四辺形 85"/>
            <p:cNvSpPr>
              <a:spLocks noChangeAspect="1"/>
            </p:cNvSpPr>
            <p:nvPr/>
          </p:nvSpPr>
          <p:spPr>
            <a:xfrm rot="10800000">
              <a:off x="3988434" y="3407814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平行四辺形 86"/>
            <p:cNvSpPr>
              <a:spLocks noChangeAspect="1"/>
            </p:cNvSpPr>
            <p:nvPr/>
          </p:nvSpPr>
          <p:spPr>
            <a:xfrm rot="10800000" flipV="1">
              <a:off x="3989468" y="2852108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平行四辺形 87"/>
            <p:cNvSpPr>
              <a:spLocks noChangeAspect="1"/>
            </p:cNvSpPr>
            <p:nvPr/>
          </p:nvSpPr>
          <p:spPr>
            <a:xfrm rot="10800000">
              <a:off x="3989318" y="73205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平行四辺形 88"/>
            <p:cNvSpPr>
              <a:spLocks noChangeAspect="1"/>
            </p:cNvSpPr>
            <p:nvPr/>
          </p:nvSpPr>
          <p:spPr>
            <a:xfrm rot="10800000" flipV="1">
              <a:off x="3988248" y="1740572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平行四辺形 89"/>
            <p:cNvSpPr>
              <a:spLocks noChangeAspect="1"/>
            </p:cNvSpPr>
            <p:nvPr/>
          </p:nvSpPr>
          <p:spPr>
            <a:xfrm rot="10800000">
              <a:off x="3988248" y="1184741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平行四辺形 90"/>
            <p:cNvSpPr>
              <a:spLocks noChangeAspect="1"/>
            </p:cNvSpPr>
            <p:nvPr/>
          </p:nvSpPr>
          <p:spPr>
            <a:xfrm rot="10800000" flipV="1">
              <a:off x="3988247" y="630553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平行四辺形 92"/>
            <p:cNvSpPr>
              <a:spLocks noChangeAspect="1"/>
            </p:cNvSpPr>
            <p:nvPr/>
          </p:nvSpPr>
          <p:spPr>
            <a:xfrm rot="10800000">
              <a:off x="4603962" y="4519351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平行四辺形 93"/>
            <p:cNvSpPr>
              <a:spLocks noChangeAspect="1"/>
            </p:cNvSpPr>
            <p:nvPr/>
          </p:nvSpPr>
          <p:spPr>
            <a:xfrm rot="10800000" flipV="1">
              <a:off x="4604288" y="6187179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平行四辺形 94"/>
            <p:cNvSpPr>
              <a:spLocks noChangeAspect="1"/>
            </p:cNvSpPr>
            <p:nvPr/>
          </p:nvSpPr>
          <p:spPr>
            <a:xfrm rot="10800000">
              <a:off x="4603962" y="5630887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平行四辺形 95"/>
            <p:cNvSpPr>
              <a:spLocks noChangeAspect="1"/>
            </p:cNvSpPr>
            <p:nvPr/>
          </p:nvSpPr>
          <p:spPr>
            <a:xfrm rot="10800000" flipV="1">
              <a:off x="4604288" y="5075181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平行四辺形 96"/>
            <p:cNvSpPr>
              <a:spLocks noChangeAspect="1"/>
            </p:cNvSpPr>
            <p:nvPr/>
          </p:nvSpPr>
          <p:spPr>
            <a:xfrm rot="10800000">
              <a:off x="4603962" y="2296278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平行四辺形 97"/>
            <p:cNvSpPr>
              <a:spLocks noChangeAspect="1"/>
            </p:cNvSpPr>
            <p:nvPr/>
          </p:nvSpPr>
          <p:spPr>
            <a:xfrm rot="10800000" flipV="1">
              <a:off x="4603900" y="3963644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平行四辺形 98"/>
            <p:cNvSpPr>
              <a:spLocks noChangeAspect="1"/>
            </p:cNvSpPr>
            <p:nvPr/>
          </p:nvSpPr>
          <p:spPr>
            <a:xfrm rot="10800000">
              <a:off x="4603962" y="3407814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平行四辺形 99"/>
            <p:cNvSpPr>
              <a:spLocks noChangeAspect="1"/>
            </p:cNvSpPr>
            <p:nvPr/>
          </p:nvSpPr>
          <p:spPr>
            <a:xfrm rot="10800000" flipV="1">
              <a:off x="4604996" y="2852108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平行四辺形 100"/>
            <p:cNvSpPr>
              <a:spLocks noChangeAspect="1"/>
            </p:cNvSpPr>
            <p:nvPr/>
          </p:nvSpPr>
          <p:spPr>
            <a:xfrm rot="10800000">
              <a:off x="4604846" y="73205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平行四辺形 101"/>
            <p:cNvSpPr>
              <a:spLocks noChangeAspect="1"/>
            </p:cNvSpPr>
            <p:nvPr/>
          </p:nvSpPr>
          <p:spPr>
            <a:xfrm rot="10800000" flipV="1">
              <a:off x="4603776" y="1740572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平行四辺形 102"/>
            <p:cNvSpPr>
              <a:spLocks noChangeAspect="1"/>
            </p:cNvSpPr>
            <p:nvPr/>
          </p:nvSpPr>
          <p:spPr>
            <a:xfrm rot="10800000">
              <a:off x="4603776" y="1184741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平行四辺形 103"/>
            <p:cNvSpPr>
              <a:spLocks noChangeAspect="1"/>
            </p:cNvSpPr>
            <p:nvPr/>
          </p:nvSpPr>
          <p:spPr>
            <a:xfrm rot="10800000" flipV="1">
              <a:off x="4603775" y="630553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平行四辺形 105"/>
            <p:cNvSpPr>
              <a:spLocks noChangeAspect="1"/>
            </p:cNvSpPr>
            <p:nvPr/>
          </p:nvSpPr>
          <p:spPr>
            <a:xfrm rot="10800000">
              <a:off x="5219490" y="4519351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平行四辺形 106"/>
            <p:cNvSpPr>
              <a:spLocks noChangeAspect="1"/>
            </p:cNvSpPr>
            <p:nvPr/>
          </p:nvSpPr>
          <p:spPr>
            <a:xfrm rot="10800000" flipV="1">
              <a:off x="5219816" y="6187179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平行四辺形 107"/>
            <p:cNvSpPr>
              <a:spLocks noChangeAspect="1"/>
            </p:cNvSpPr>
            <p:nvPr/>
          </p:nvSpPr>
          <p:spPr>
            <a:xfrm rot="10800000">
              <a:off x="5219490" y="5630887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平行四辺形 108"/>
            <p:cNvSpPr>
              <a:spLocks noChangeAspect="1"/>
            </p:cNvSpPr>
            <p:nvPr/>
          </p:nvSpPr>
          <p:spPr>
            <a:xfrm rot="10800000" flipV="1">
              <a:off x="5219816" y="5075181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平行四辺形 109"/>
            <p:cNvSpPr>
              <a:spLocks noChangeAspect="1"/>
            </p:cNvSpPr>
            <p:nvPr/>
          </p:nvSpPr>
          <p:spPr>
            <a:xfrm rot="10800000">
              <a:off x="5219490" y="2296278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平行四辺形 110"/>
            <p:cNvSpPr>
              <a:spLocks noChangeAspect="1"/>
            </p:cNvSpPr>
            <p:nvPr/>
          </p:nvSpPr>
          <p:spPr>
            <a:xfrm rot="10800000" flipV="1">
              <a:off x="5219428" y="3963644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平行四辺形 111"/>
            <p:cNvSpPr>
              <a:spLocks noChangeAspect="1"/>
            </p:cNvSpPr>
            <p:nvPr/>
          </p:nvSpPr>
          <p:spPr>
            <a:xfrm rot="10800000">
              <a:off x="5219490" y="3407814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平行四辺形 112"/>
            <p:cNvSpPr>
              <a:spLocks noChangeAspect="1"/>
            </p:cNvSpPr>
            <p:nvPr/>
          </p:nvSpPr>
          <p:spPr>
            <a:xfrm rot="10800000" flipV="1">
              <a:off x="5220524" y="2852108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平行四辺形 113"/>
            <p:cNvSpPr>
              <a:spLocks noChangeAspect="1"/>
            </p:cNvSpPr>
            <p:nvPr/>
          </p:nvSpPr>
          <p:spPr>
            <a:xfrm rot="10800000">
              <a:off x="5220374" y="73205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平行四辺形 114"/>
            <p:cNvSpPr>
              <a:spLocks noChangeAspect="1"/>
            </p:cNvSpPr>
            <p:nvPr/>
          </p:nvSpPr>
          <p:spPr>
            <a:xfrm rot="10800000" flipV="1">
              <a:off x="5219304" y="1740572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平行四辺形 115"/>
            <p:cNvSpPr>
              <a:spLocks noChangeAspect="1"/>
            </p:cNvSpPr>
            <p:nvPr/>
          </p:nvSpPr>
          <p:spPr>
            <a:xfrm rot="10800000">
              <a:off x="5219304" y="1184741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平行四辺形 116"/>
            <p:cNvSpPr>
              <a:spLocks noChangeAspect="1"/>
            </p:cNvSpPr>
            <p:nvPr/>
          </p:nvSpPr>
          <p:spPr>
            <a:xfrm rot="10800000" flipV="1">
              <a:off x="5219303" y="630553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平行四辺形 104"/>
            <p:cNvSpPr>
              <a:spLocks noChangeAspect="1"/>
            </p:cNvSpPr>
            <p:nvPr/>
          </p:nvSpPr>
          <p:spPr>
            <a:xfrm rot="10800000">
              <a:off x="5835787" y="4519350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平行四辺形 117"/>
            <p:cNvSpPr>
              <a:spLocks noChangeAspect="1"/>
            </p:cNvSpPr>
            <p:nvPr/>
          </p:nvSpPr>
          <p:spPr>
            <a:xfrm rot="10800000" flipV="1">
              <a:off x="5836113" y="6187178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平行四辺形 118"/>
            <p:cNvSpPr>
              <a:spLocks noChangeAspect="1"/>
            </p:cNvSpPr>
            <p:nvPr/>
          </p:nvSpPr>
          <p:spPr>
            <a:xfrm rot="10800000">
              <a:off x="5835787" y="5630886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平行四辺形 119"/>
            <p:cNvSpPr>
              <a:spLocks noChangeAspect="1"/>
            </p:cNvSpPr>
            <p:nvPr/>
          </p:nvSpPr>
          <p:spPr>
            <a:xfrm rot="10800000" flipV="1">
              <a:off x="5836113" y="5075180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平行四辺形 120"/>
            <p:cNvSpPr>
              <a:spLocks noChangeAspect="1"/>
            </p:cNvSpPr>
            <p:nvPr/>
          </p:nvSpPr>
          <p:spPr>
            <a:xfrm rot="10800000">
              <a:off x="5835787" y="2296277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" name="平行四辺形 121"/>
            <p:cNvSpPr>
              <a:spLocks noChangeAspect="1"/>
            </p:cNvSpPr>
            <p:nvPr/>
          </p:nvSpPr>
          <p:spPr>
            <a:xfrm rot="10800000" flipV="1">
              <a:off x="5835725" y="3963643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平行四辺形 122"/>
            <p:cNvSpPr>
              <a:spLocks noChangeAspect="1"/>
            </p:cNvSpPr>
            <p:nvPr/>
          </p:nvSpPr>
          <p:spPr>
            <a:xfrm rot="10800000">
              <a:off x="5835787" y="3407813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平行四辺形 123"/>
            <p:cNvSpPr>
              <a:spLocks noChangeAspect="1"/>
            </p:cNvSpPr>
            <p:nvPr/>
          </p:nvSpPr>
          <p:spPr>
            <a:xfrm rot="10800000" flipV="1">
              <a:off x="5836821" y="2852107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平行四辺形 124"/>
            <p:cNvSpPr>
              <a:spLocks noChangeAspect="1"/>
            </p:cNvSpPr>
            <p:nvPr/>
          </p:nvSpPr>
          <p:spPr>
            <a:xfrm rot="10800000">
              <a:off x="5836671" y="73204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平行四辺形 125"/>
            <p:cNvSpPr>
              <a:spLocks noChangeAspect="1"/>
            </p:cNvSpPr>
            <p:nvPr/>
          </p:nvSpPr>
          <p:spPr>
            <a:xfrm rot="10800000" flipV="1">
              <a:off x="5835601" y="1740571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平行四辺形 126"/>
            <p:cNvSpPr>
              <a:spLocks noChangeAspect="1"/>
            </p:cNvSpPr>
            <p:nvPr/>
          </p:nvSpPr>
          <p:spPr>
            <a:xfrm rot="10800000">
              <a:off x="5835601" y="1184740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平行四辺形 127"/>
            <p:cNvSpPr>
              <a:spLocks noChangeAspect="1"/>
            </p:cNvSpPr>
            <p:nvPr/>
          </p:nvSpPr>
          <p:spPr>
            <a:xfrm rot="10800000" flipV="1">
              <a:off x="5835600" y="630552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平行四辺形 128"/>
            <p:cNvSpPr>
              <a:spLocks noChangeAspect="1"/>
            </p:cNvSpPr>
            <p:nvPr/>
          </p:nvSpPr>
          <p:spPr>
            <a:xfrm rot="10800000">
              <a:off x="6451315" y="4519350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平行四辺形 129"/>
            <p:cNvSpPr>
              <a:spLocks noChangeAspect="1"/>
            </p:cNvSpPr>
            <p:nvPr/>
          </p:nvSpPr>
          <p:spPr>
            <a:xfrm rot="10800000" flipV="1">
              <a:off x="6451641" y="6187178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平行四辺形 130"/>
            <p:cNvSpPr>
              <a:spLocks noChangeAspect="1"/>
            </p:cNvSpPr>
            <p:nvPr/>
          </p:nvSpPr>
          <p:spPr>
            <a:xfrm rot="10800000">
              <a:off x="6451315" y="5630886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平行四辺形 131"/>
            <p:cNvSpPr>
              <a:spLocks noChangeAspect="1"/>
            </p:cNvSpPr>
            <p:nvPr/>
          </p:nvSpPr>
          <p:spPr>
            <a:xfrm rot="10800000" flipV="1">
              <a:off x="6451641" y="5075180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平行四辺形 132"/>
            <p:cNvSpPr>
              <a:spLocks noChangeAspect="1"/>
            </p:cNvSpPr>
            <p:nvPr/>
          </p:nvSpPr>
          <p:spPr>
            <a:xfrm rot="10800000">
              <a:off x="6451315" y="2296277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平行四辺形 133"/>
            <p:cNvSpPr>
              <a:spLocks noChangeAspect="1"/>
            </p:cNvSpPr>
            <p:nvPr/>
          </p:nvSpPr>
          <p:spPr>
            <a:xfrm rot="10800000" flipV="1">
              <a:off x="6451253" y="3963643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平行四辺形 134"/>
            <p:cNvSpPr>
              <a:spLocks noChangeAspect="1"/>
            </p:cNvSpPr>
            <p:nvPr/>
          </p:nvSpPr>
          <p:spPr>
            <a:xfrm rot="10800000">
              <a:off x="6451315" y="3407813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平行四辺形 135"/>
            <p:cNvSpPr>
              <a:spLocks noChangeAspect="1"/>
            </p:cNvSpPr>
            <p:nvPr/>
          </p:nvSpPr>
          <p:spPr>
            <a:xfrm rot="10800000" flipV="1">
              <a:off x="6452349" y="2852107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平行四辺形 136"/>
            <p:cNvSpPr>
              <a:spLocks noChangeAspect="1"/>
            </p:cNvSpPr>
            <p:nvPr/>
          </p:nvSpPr>
          <p:spPr>
            <a:xfrm rot="10800000">
              <a:off x="6452199" y="73204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平行四辺形 137"/>
            <p:cNvSpPr>
              <a:spLocks noChangeAspect="1"/>
            </p:cNvSpPr>
            <p:nvPr/>
          </p:nvSpPr>
          <p:spPr>
            <a:xfrm rot="10800000" flipV="1">
              <a:off x="6451129" y="1740571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平行四辺形 138"/>
            <p:cNvSpPr>
              <a:spLocks noChangeAspect="1"/>
            </p:cNvSpPr>
            <p:nvPr/>
          </p:nvSpPr>
          <p:spPr>
            <a:xfrm rot="10800000">
              <a:off x="6451129" y="1184740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平行四辺形 139"/>
            <p:cNvSpPr>
              <a:spLocks noChangeAspect="1"/>
            </p:cNvSpPr>
            <p:nvPr/>
          </p:nvSpPr>
          <p:spPr>
            <a:xfrm rot="10800000" flipV="1">
              <a:off x="6451128" y="630552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1" name="平行四辺形 140"/>
            <p:cNvSpPr>
              <a:spLocks noChangeAspect="1"/>
            </p:cNvSpPr>
            <p:nvPr/>
          </p:nvSpPr>
          <p:spPr>
            <a:xfrm rot="10800000">
              <a:off x="7066843" y="4519350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平行四辺形 141"/>
            <p:cNvSpPr>
              <a:spLocks noChangeAspect="1"/>
            </p:cNvSpPr>
            <p:nvPr/>
          </p:nvSpPr>
          <p:spPr>
            <a:xfrm rot="10800000" flipV="1">
              <a:off x="7067169" y="6187178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平行四辺形 142"/>
            <p:cNvSpPr>
              <a:spLocks noChangeAspect="1"/>
            </p:cNvSpPr>
            <p:nvPr/>
          </p:nvSpPr>
          <p:spPr>
            <a:xfrm rot="10800000">
              <a:off x="7066843" y="5630886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平行四辺形 143"/>
            <p:cNvSpPr>
              <a:spLocks noChangeAspect="1"/>
            </p:cNvSpPr>
            <p:nvPr/>
          </p:nvSpPr>
          <p:spPr>
            <a:xfrm rot="10800000" flipV="1">
              <a:off x="7067169" y="5075180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平行四辺形 144"/>
            <p:cNvSpPr>
              <a:spLocks noChangeAspect="1"/>
            </p:cNvSpPr>
            <p:nvPr/>
          </p:nvSpPr>
          <p:spPr>
            <a:xfrm rot="10800000">
              <a:off x="7066843" y="2296277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平行四辺形 145"/>
            <p:cNvSpPr>
              <a:spLocks noChangeAspect="1"/>
            </p:cNvSpPr>
            <p:nvPr/>
          </p:nvSpPr>
          <p:spPr>
            <a:xfrm rot="10800000" flipV="1">
              <a:off x="7066781" y="3963643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平行四辺形 146"/>
            <p:cNvSpPr>
              <a:spLocks noChangeAspect="1"/>
            </p:cNvSpPr>
            <p:nvPr/>
          </p:nvSpPr>
          <p:spPr>
            <a:xfrm rot="10800000">
              <a:off x="7066843" y="3407813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" name="平行四辺形 147"/>
            <p:cNvSpPr>
              <a:spLocks noChangeAspect="1"/>
            </p:cNvSpPr>
            <p:nvPr/>
          </p:nvSpPr>
          <p:spPr>
            <a:xfrm rot="10800000" flipV="1">
              <a:off x="7067877" y="2852107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" name="平行四辺形 148"/>
            <p:cNvSpPr>
              <a:spLocks noChangeAspect="1"/>
            </p:cNvSpPr>
            <p:nvPr/>
          </p:nvSpPr>
          <p:spPr>
            <a:xfrm rot="10800000">
              <a:off x="7067727" y="73204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平行四辺形 149"/>
            <p:cNvSpPr>
              <a:spLocks noChangeAspect="1"/>
            </p:cNvSpPr>
            <p:nvPr/>
          </p:nvSpPr>
          <p:spPr>
            <a:xfrm rot="10800000" flipV="1">
              <a:off x="7066657" y="1740571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平行四辺形 150"/>
            <p:cNvSpPr>
              <a:spLocks noChangeAspect="1"/>
            </p:cNvSpPr>
            <p:nvPr/>
          </p:nvSpPr>
          <p:spPr>
            <a:xfrm rot="10800000">
              <a:off x="7066657" y="1184740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平行四辺形 151"/>
            <p:cNvSpPr>
              <a:spLocks noChangeAspect="1"/>
            </p:cNvSpPr>
            <p:nvPr/>
          </p:nvSpPr>
          <p:spPr>
            <a:xfrm rot="10800000" flipV="1">
              <a:off x="7066656" y="630552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" name="平行四辺形 152"/>
            <p:cNvSpPr>
              <a:spLocks noChangeAspect="1"/>
            </p:cNvSpPr>
            <p:nvPr/>
          </p:nvSpPr>
          <p:spPr>
            <a:xfrm rot="10800000">
              <a:off x="7682371" y="4519350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平行四辺形 153"/>
            <p:cNvSpPr>
              <a:spLocks noChangeAspect="1"/>
            </p:cNvSpPr>
            <p:nvPr/>
          </p:nvSpPr>
          <p:spPr>
            <a:xfrm rot="10800000" flipV="1">
              <a:off x="7682697" y="6187178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平行四辺形 154"/>
            <p:cNvSpPr>
              <a:spLocks noChangeAspect="1"/>
            </p:cNvSpPr>
            <p:nvPr/>
          </p:nvSpPr>
          <p:spPr>
            <a:xfrm rot="10800000">
              <a:off x="7682371" y="5630886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平行四辺形 155"/>
            <p:cNvSpPr>
              <a:spLocks noChangeAspect="1"/>
            </p:cNvSpPr>
            <p:nvPr/>
          </p:nvSpPr>
          <p:spPr>
            <a:xfrm rot="10800000" flipV="1">
              <a:off x="7682697" y="5075180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平行四辺形 156"/>
            <p:cNvSpPr>
              <a:spLocks noChangeAspect="1"/>
            </p:cNvSpPr>
            <p:nvPr/>
          </p:nvSpPr>
          <p:spPr>
            <a:xfrm rot="10800000">
              <a:off x="7682371" y="2296277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平行四辺形 157"/>
            <p:cNvSpPr>
              <a:spLocks noChangeAspect="1"/>
            </p:cNvSpPr>
            <p:nvPr/>
          </p:nvSpPr>
          <p:spPr>
            <a:xfrm rot="10800000" flipV="1">
              <a:off x="7682309" y="3963643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平行四辺形 158"/>
            <p:cNvSpPr>
              <a:spLocks noChangeAspect="1"/>
            </p:cNvSpPr>
            <p:nvPr/>
          </p:nvSpPr>
          <p:spPr>
            <a:xfrm rot="10800000">
              <a:off x="7682371" y="3407813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" name="平行四辺形 159"/>
            <p:cNvSpPr>
              <a:spLocks noChangeAspect="1"/>
            </p:cNvSpPr>
            <p:nvPr/>
          </p:nvSpPr>
          <p:spPr>
            <a:xfrm rot="10800000" flipV="1">
              <a:off x="7683405" y="2852107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平行四辺形 160"/>
            <p:cNvSpPr>
              <a:spLocks noChangeAspect="1"/>
            </p:cNvSpPr>
            <p:nvPr/>
          </p:nvSpPr>
          <p:spPr>
            <a:xfrm rot="10800000">
              <a:off x="7683255" y="73204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2" name="平行四辺形 161"/>
            <p:cNvSpPr>
              <a:spLocks noChangeAspect="1"/>
            </p:cNvSpPr>
            <p:nvPr/>
          </p:nvSpPr>
          <p:spPr>
            <a:xfrm rot="10800000" flipV="1">
              <a:off x="7682185" y="1740571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3" name="平行四辺形 162"/>
            <p:cNvSpPr>
              <a:spLocks noChangeAspect="1"/>
            </p:cNvSpPr>
            <p:nvPr/>
          </p:nvSpPr>
          <p:spPr>
            <a:xfrm rot="10800000">
              <a:off x="7682185" y="1184740"/>
              <a:ext cx="896400" cy="554312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平行四辺形 163"/>
            <p:cNvSpPr>
              <a:spLocks noChangeAspect="1"/>
            </p:cNvSpPr>
            <p:nvPr/>
          </p:nvSpPr>
          <p:spPr>
            <a:xfrm rot="10800000" flipV="1">
              <a:off x="7682184" y="630552"/>
              <a:ext cx="896400" cy="554189"/>
            </a:xfrm>
            <a:prstGeom prst="parallelogram">
              <a:avLst>
                <a:gd name="adj" fmla="val 50671"/>
              </a:avLst>
            </a:prstGeom>
            <a:noFill/>
            <a:ln w="31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0567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0</Words>
  <Application>Microsoft Office PowerPoint</Application>
  <PresentationFormat>B4 (ISO) 250x353 mm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hirosawa</dc:creator>
  <cp:lastModifiedBy>hirosawa</cp:lastModifiedBy>
  <cp:revision>9</cp:revision>
  <cp:lastPrinted>2012-04-16T23:34:15Z</cp:lastPrinted>
  <dcterms:created xsi:type="dcterms:W3CDTF">2012-04-06T13:16:41Z</dcterms:created>
  <dcterms:modified xsi:type="dcterms:W3CDTF">2012-04-20T06:22:49Z</dcterms:modified>
</cp:coreProperties>
</file>